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27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1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6E47-D562-43B7-A306-ADA894FF518A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4828-C25C-4251-8484-909CFDB38C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506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6E47-D562-43B7-A306-ADA894FF518A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4828-C25C-4251-8484-909CFDB38C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80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6E47-D562-43B7-A306-ADA894FF518A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4828-C25C-4251-8484-909CFDB38C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92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6E47-D562-43B7-A306-ADA894FF518A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4828-C25C-4251-8484-909CFDB38C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278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6E47-D562-43B7-A306-ADA894FF518A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4828-C25C-4251-8484-909CFDB38C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9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6E47-D562-43B7-A306-ADA894FF518A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4828-C25C-4251-8484-909CFDB38C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98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6E47-D562-43B7-A306-ADA894FF518A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4828-C25C-4251-8484-909CFDB38C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579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6E47-D562-43B7-A306-ADA894FF518A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4828-C25C-4251-8484-909CFDB38C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81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6E47-D562-43B7-A306-ADA894FF518A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4828-C25C-4251-8484-909CFDB38C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07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6E47-D562-43B7-A306-ADA894FF518A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4828-C25C-4251-8484-909CFDB38C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34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6E47-D562-43B7-A306-ADA894FF518A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4828-C25C-4251-8484-909CFDB38C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31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36E47-D562-43B7-A306-ADA894FF518A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24828-C25C-4251-8484-909CFDB38C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04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924" y="247135"/>
            <a:ext cx="10021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After Action Review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35922" y="725164"/>
            <a:ext cx="30026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Action </a:t>
            </a:r>
            <a:r>
              <a:rPr lang="en-GB" dirty="0" smtClean="0"/>
              <a:t>being reviewed: 	</a:t>
            </a:r>
            <a:br>
              <a:rPr lang="en-GB" dirty="0" smtClean="0"/>
            </a:br>
            <a:r>
              <a:rPr lang="en-GB" dirty="0" smtClean="0"/>
              <a:t>Date of review: 		</a:t>
            </a:r>
            <a:br>
              <a:rPr lang="en-GB" dirty="0" smtClean="0"/>
            </a:br>
            <a:r>
              <a:rPr lang="en-GB" dirty="0" smtClean="0"/>
              <a:t>Present at review: 	</a:t>
            </a:r>
            <a:r>
              <a:rPr lang="en-GB" b="1" dirty="0" smtClean="0"/>
              <a:t>	</a:t>
            </a:r>
            <a:endParaRPr lang="en-GB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27" y="247135"/>
            <a:ext cx="3095250" cy="1449327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353145"/>
              </p:ext>
            </p:extLst>
          </p:nvPr>
        </p:nvGraphicFramePr>
        <p:xfrm>
          <a:off x="135922" y="1696461"/>
          <a:ext cx="11807854" cy="46088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903927">
                  <a:extLst>
                    <a:ext uri="{9D8B030D-6E8A-4147-A177-3AD203B41FA5}">
                      <a16:colId xmlns:a16="http://schemas.microsoft.com/office/drawing/2014/main" val="3582862381"/>
                    </a:ext>
                  </a:extLst>
                </a:gridCol>
                <a:gridCol w="5903927">
                  <a:extLst>
                    <a:ext uri="{9D8B030D-6E8A-4147-A177-3AD203B41FA5}">
                      <a16:colId xmlns:a16="http://schemas.microsoft.com/office/drawing/2014/main" val="2394361402"/>
                    </a:ext>
                  </a:extLst>
                </a:gridCol>
              </a:tblGrid>
              <a:tr h="2170145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What went well?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What could have been better?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378352"/>
                  </a:ext>
                </a:extLst>
              </a:tr>
              <a:tr h="2438667"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b="1" dirty="0" smtClean="0"/>
                        <a:t>Why did these things go well?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b="1" dirty="0" smtClean="0"/>
                        <a:t>How could these things have been better?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564794"/>
                  </a:ext>
                </a:extLst>
              </a:tr>
            </a:tbl>
          </a:graphicData>
        </a:graphic>
      </p:graphicFrame>
      <p:sp>
        <p:nvSpPr>
          <p:cNvPr id="8" name="Striped Right Arrow 7"/>
          <p:cNvSpPr/>
          <p:nvPr/>
        </p:nvSpPr>
        <p:spPr>
          <a:xfrm rot="5400000">
            <a:off x="2781461" y="3604976"/>
            <a:ext cx="714307" cy="517790"/>
          </a:xfrm>
          <a:prstGeom prst="stripedRightArrow">
            <a:avLst/>
          </a:prstGeom>
          <a:solidFill>
            <a:srgbClr val="F727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triped Right Arrow 10"/>
          <p:cNvSpPr/>
          <p:nvPr/>
        </p:nvSpPr>
        <p:spPr>
          <a:xfrm rot="5400000">
            <a:off x="5465157" y="5778081"/>
            <a:ext cx="1165538" cy="681036"/>
          </a:xfrm>
          <a:prstGeom prst="stripedRightArrow">
            <a:avLst/>
          </a:prstGeom>
          <a:solidFill>
            <a:srgbClr val="F727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Striped Right Arrow 11"/>
          <p:cNvSpPr/>
          <p:nvPr/>
        </p:nvSpPr>
        <p:spPr>
          <a:xfrm rot="5400000">
            <a:off x="8491373" y="3604977"/>
            <a:ext cx="714307" cy="517790"/>
          </a:xfrm>
          <a:prstGeom prst="stripedRightArrow">
            <a:avLst/>
          </a:prstGeom>
          <a:solidFill>
            <a:srgbClr val="F727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804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27" y="247135"/>
            <a:ext cx="3095250" cy="144932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43307" y="414637"/>
            <a:ext cx="54173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/>
              <a:t>After Action </a:t>
            </a:r>
            <a:r>
              <a:rPr lang="en-GB" sz="2800" b="1" dirty="0" smtClean="0"/>
              <a:t>Review agreed actions</a:t>
            </a:r>
            <a:endParaRPr lang="en-GB" sz="2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639746"/>
              </p:ext>
            </p:extLst>
          </p:nvPr>
        </p:nvGraphicFramePr>
        <p:xfrm>
          <a:off x="343307" y="1791726"/>
          <a:ext cx="11600469" cy="494270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788336">
                  <a:extLst>
                    <a:ext uri="{9D8B030D-6E8A-4147-A177-3AD203B41FA5}">
                      <a16:colId xmlns:a16="http://schemas.microsoft.com/office/drawing/2014/main" val="3176961888"/>
                    </a:ext>
                  </a:extLst>
                </a:gridCol>
                <a:gridCol w="1421027">
                  <a:extLst>
                    <a:ext uri="{9D8B030D-6E8A-4147-A177-3AD203B41FA5}">
                      <a16:colId xmlns:a16="http://schemas.microsoft.com/office/drawing/2014/main" val="3454549137"/>
                    </a:ext>
                  </a:extLst>
                </a:gridCol>
                <a:gridCol w="1391106">
                  <a:extLst>
                    <a:ext uri="{9D8B030D-6E8A-4147-A177-3AD203B41FA5}">
                      <a16:colId xmlns:a16="http://schemas.microsoft.com/office/drawing/2014/main" val="2760292595"/>
                    </a:ext>
                  </a:extLst>
                </a:gridCol>
              </a:tblGrid>
              <a:tr h="61783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Action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Owner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Deadline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0650108"/>
                  </a:ext>
                </a:extLst>
              </a:tr>
              <a:tr h="6178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690443"/>
                  </a:ext>
                </a:extLst>
              </a:tr>
              <a:tr h="6178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117476"/>
                  </a:ext>
                </a:extLst>
              </a:tr>
              <a:tr h="6178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00281"/>
                  </a:ext>
                </a:extLst>
              </a:tr>
              <a:tr h="61783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1050427"/>
                  </a:ext>
                </a:extLst>
              </a:tr>
              <a:tr h="61783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847573"/>
                  </a:ext>
                </a:extLst>
              </a:tr>
              <a:tr h="61783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969989"/>
                  </a:ext>
                </a:extLst>
              </a:tr>
              <a:tr h="61783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106914"/>
                  </a:ext>
                </a:extLst>
              </a:tr>
            </a:tbl>
          </a:graphicData>
        </a:graphic>
      </p:graphicFrame>
      <p:sp>
        <p:nvSpPr>
          <p:cNvPr id="5" name="Striped Right Arrow 4"/>
          <p:cNvSpPr/>
          <p:nvPr/>
        </p:nvSpPr>
        <p:spPr>
          <a:xfrm rot="5400000">
            <a:off x="5585505" y="702536"/>
            <a:ext cx="1116072" cy="540274"/>
          </a:xfrm>
          <a:prstGeom prst="stripedRightArrow">
            <a:avLst/>
          </a:prstGeom>
          <a:solidFill>
            <a:srgbClr val="F727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146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73249994E4AE4DBFA93632036C01CC" ma:contentTypeVersion="13" ma:contentTypeDescription="Create a new document." ma:contentTypeScope="" ma:versionID="e28035a9a6b0c46c104140fcaf60c2b4">
  <xsd:schema xmlns:xsd="http://www.w3.org/2001/XMLSchema" xmlns:xs="http://www.w3.org/2001/XMLSchema" xmlns:p="http://schemas.microsoft.com/office/2006/metadata/properties" xmlns:ns3="265ca854-4926-42a1-8373-14a33fcdc10d" xmlns:ns4="2495f15f-aa22-4ab9-8524-99774a18db0a" targetNamespace="http://schemas.microsoft.com/office/2006/metadata/properties" ma:root="true" ma:fieldsID="e030645679e861055285e5679040aac4" ns3:_="" ns4:_="">
    <xsd:import namespace="265ca854-4926-42a1-8373-14a33fcdc10d"/>
    <xsd:import namespace="2495f15f-aa22-4ab9-8524-99774a18db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5ca854-4926-42a1-8373-14a33fcdc1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95f15f-aa22-4ab9-8524-99774a18db0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19F8F4-11EC-40EA-BA65-E69021D0B5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87085E-C4DE-49F2-A44C-B27F52D5C37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65ca854-4926-42a1-8373-14a33fcdc10d"/>
    <ds:schemaRef ds:uri="http://purl.org/dc/elements/1.1/"/>
    <ds:schemaRef ds:uri="2495f15f-aa22-4ab9-8524-99774a18db0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3E7D848-E5FD-48F8-B6D7-594AD51556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5ca854-4926-42a1-8373-14a33fcdc10d"/>
    <ds:schemaRef ds:uri="2495f15f-aa22-4ab9-8524-99774a18db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55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AAR template v1</dc:title>
  <dc:creator>Joanne Hoskins</dc:creator>
  <cp:lastModifiedBy>admn1954@ox.ac.uk</cp:lastModifiedBy>
  <cp:revision>8</cp:revision>
  <dcterms:created xsi:type="dcterms:W3CDTF">2020-11-17T14:55:12Z</dcterms:created>
  <dcterms:modified xsi:type="dcterms:W3CDTF">2021-09-07T16:00:35Z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0x0101006373249994E4AE4DBFA93632036C01CC</vt:lpwstr>
  </property>
</Properties>
</file>